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notesMasterIdLst>
    <p:notesMasterId r:id="rId41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ype="http://schemas.openxmlformats.org/officeDocument/2006/relationships/presProps" Target="presProps.xml"/>  <Relationship Id="rId38" Type="http://schemas.openxmlformats.org/officeDocument/2006/relationships/viewProps" Target="viewProps.xml"/>  <Relationship Id="rId39" Type="http://schemas.openxmlformats.org/officeDocument/2006/relationships/theme" Target="theme/theme1.xml"/>  <Relationship Id="rId40" Type="http://schemas.openxmlformats.org/officeDocument/2006/relationships/tableStyles" Target="tableStyles.xml"/>  <Relationship Id="rId41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fa8c391-17a4-4fd6-8a4b-9ccc1afec31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52d7c42-ff7e-47b1-ba20-35a784a5bb6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148ce7f-0e27-4714-8f20-e6ab746cd3d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c51a48d-84cb-40b9-b47d-c935af33e8e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dc82c70-a955-4eae-b746-54f63d10d57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7ea44be-cbef-4285-8e7c-aa0f2fff3e4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2ac437f-ad02-4794-bceb-c5b5855dc28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04b3a61-53b8-4b2e-9f2f-e7b01d0ed48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a2c6b10-4a2e-484d-b0c6-6bb316144bb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0fa6307-e40d-41ab-bd01-2d69c4b67f1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94d25e0-e052-4353-b83c-31265f78e26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e080e23-a4ae-452e-8546-d7e654ae570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0815175-9fef-4979-902b-f938b32a2b1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a0a64be-7f0b-4e3d-8f78-94e3bd77d20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fca31d5-9367-4234-ad01-9342623686b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70f2121-5ace-49a0-ad4b-ed95c692c67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eabddae-51af-4898-a35e-32a6337c10f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fd013d3-d8c8-44fe-a0c1-4dc25c8434e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2d44e53-8f16-4c9c-a4ab-632506b8fcf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b08d9b5-c9fc-4345-bf77-c3bca2f42ab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d1139be-30f4-4013-9025-ba4bd5892cc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5a90532-da80-4bf6-bc62-9a1c305a9e4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2fa1607-ac71-4431-bacd-16581089cf4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5a8e9fd-a662-4eb8-a83c-ecbbf76d40f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92de3f1-376d-4658-a4d2-0ca8eab89e9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6f5d98f-8562-4c9c-a967-d5ef92b3403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4ac98be-2632-41f2-8a90-238901b0f5f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99d2f4a-4523-4900-bd8d-44bcffe2ac1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3c6998c-153d-4307-8cfb-334de33f422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c20d144-0e49-4ba4-9f37-5d3079b894f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3a47766-f2b3-4eb0-a522-4a6a0aa7d96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ef09353-85e4-43d5-bf6d-fd388dca680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cba64a5-bea9-4b35-b38d-d98ca863c9c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0480bba-3205-441d-af13-58c38fd7fc0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5a49207-e8a2-4022-a6f1-90c9bd400a0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35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2025-10-10T19:15:50.897Z</dcterms:created>
  <dcterms:modified xsi:type="dcterms:W3CDTF">2025-10-10T19:15:50.897Z</dcterms:modified>
</cp:coreProperties>
</file>